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3" r:id="rId4"/>
    <p:sldId id="262" r:id="rId5"/>
    <p:sldId id="258" r:id="rId6"/>
    <p:sldId id="259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D47"/>
    <a:srgbClr val="2E4149"/>
    <a:srgbClr val="608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79810" autoAdjust="0"/>
  </p:normalViewPr>
  <p:slideViewPr>
    <p:cSldViewPr snapToGrid="0">
      <p:cViewPr>
        <p:scale>
          <a:sx n="68" d="100"/>
          <a:sy n="68" d="100"/>
        </p:scale>
        <p:origin x="90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CC497-420F-4756-9BC7-06B88F1DC718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A2E99-AF85-4111-AD1C-77927AF25CD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833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A2E99-AF85-4111-AD1C-77927AF25CD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756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ANLAUF: </a:t>
            </a:r>
          </a:p>
          <a:p>
            <a:r>
              <a:rPr lang="de-CH" dirty="0" smtClean="0"/>
              <a:t>- für den Wertungsrichter</a:t>
            </a:r>
            <a:r>
              <a:rPr lang="de-CH" baseline="0" dirty="0" smtClean="0"/>
              <a:t> nicht wichtig – Leiter schon!</a:t>
            </a:r>
          </a:p>
          <a:p>
            <a:r>
              <a:rPr lang="de-CH" baseline="0" dirty="0" smtClean="0"/>
              <a:t>- Bodenmarkierungen sind nicht erlaubt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A2E99-AF85-4111-AD1C-77927AF25CD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585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A2E99-AF85-4111-AD1C-77927AF25CD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30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A2E99-AF85-4111-AD1C-77927AF25CD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247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A2E99-AF85-4111-AD1C-77927AF25CD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574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A2E99-AF85-4111-AD1C-77927AF25CD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945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A2E99-AF85-4111-AD1C-77927AF25CD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039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9402AD-7DE4-BED0-E42B-E4112482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60689AB-B173-8E3E-47FF-3CB720D94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FACD6FC-6D9A-C091-A373-83EFD0E3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F1A4F65-B214-B988-1F8F-4E04C7AE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93305A3-DA4E-345C-AF1B-88273214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497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9B59F6-AA93-F4ED-F51F-E9896823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CB998DC4-F989-7119-EEE5-FCD3D5CA1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58D9F62-50AF-B1E3-6F5B-FCD695CE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5D0E636-0FE7-A3EE-55C1-661D2B72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94F88C7-6988-E9FA-8C18-C687DED3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585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6F3A8817-1350-3A8F-DFA5-C81E46E77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2D511ED-2405-57A4-CA74-2CDC28130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08320FA-17EC-BA8A-8D4A-06AF73DF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5D11364-1C13-B282-5730-74EDD923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573F0F0-D243-8238-63A2-ABA775C4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434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C36406-42F1-B7FC-F7F4-24C30E4F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0F55A27-4DF7-1AC7-13D6-342273686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2D30951-1D78-DC77-B0F8-CA873D36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444ECFC-EB25-3847-78A8-8B989278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45925E1-6BAD-DBC6-7885-15E8C3C8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387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8BBA2E-F7A7-BF59-1748-78896E27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60C672F2-88A6-2E4B-BEFD-28515D8D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AB26F61-FA2B-9F34-36C1-5C9D87BC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94E06F5-AE6C-0B13-73C2-C3ACA327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62BA99F-4DB1-5E17-51A8-BD82B777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948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05C9215-CB06-4421-595B-01399283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BFFAFA7-8DD5-63D0-55B5-BF098A255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ABA56B7-EEA2-B1B0-D1C8-1598BF140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E1B1FC4-8B4B-B75C-2D68-5FBDCC1F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52E153BA-F6AD-3335-5FB7-BA56097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1BB58B3-1CC1-BF33-624A-C9BC4926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473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7824736-F460-94F6-FDF6-52062152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AE498F3-DD87-5215-04E9-89AF076D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EDAB54F-72AD-E54B-414D-6E3E8FF03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2AE26F9-A72F-98E4-A39D-C4ACC75E5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8CB36CC6-A074-E4EB-F8B1-6FBF3A68E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03C8C3D3-12FD-5E3D-741A-8E12A84E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FA99CE13-F64C-09ED-AA6C-37B062DB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AD6844C-4454-0A00-C174-52C5AC0D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527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58DC484-81C6-605C-6D62-F10C6DFE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322EDD0-FD73-5FD9-732F-E61576EF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539DCFD-C4BC-7584-17C4-9BC8A17F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B4398CA-5F2B-FAD7-2C73-4ED56BD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413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36DFD4A8-FAF7-5979-8ADD-0F9BDB9D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2DCBEDB-C867-AC3F-A5C3-C948A584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D1D0275-3845-30FD-45B5-C3E02944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8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34B379-D559-0552-3F5A-2CBA8FDB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C62CC2-D2BA-5F8C-F612-0375B5F29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60791B1-508F-9470-5904-B994D66E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8623621-6C37-960F-F01B-AAD6177F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F465171-337C-36A8-5100-C094168A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77B32A5-F85F-4FBB-6E54-B0C5B2B9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340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98F6A0F-1E9E-B935-6333-2C245D77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9F89CF9E-6AC3-6F54-FB9C-F989306D7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BC39C689-7567-C0A2-C968-2FFAEB47D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7A26694-9034-D407-3B43-847C4972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6377A840-89A7-E334-2203-FBB6A509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EF41D8-855D-C303-6F20-14D87BA8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16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9ACE99AC-7EDD-570E-0C0E-2BE6B1BF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B07D075-6FCB-CFDE-40BB-CA8D4EF03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C1A541A-4B33-F1DC-8733-EA0291F19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480F3B-6740-4538-8843-3AC6C53A3DA6}" type="datetimeFigureOut">
              <a:rPr lang="de-CH" smtClean="0"/>
              <a:t>23.02.26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1326B1C-1E65-9078-7E82-7ABE408C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D36D56E-75DB-408D-AC79-F68751809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85E80-9719-4A94-9C36-050539FB67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95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76" y="-1"/>
            <a:ext cx="16476273" cy="685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AF21A0C4-FFBC-FAC8-8647-99F59EC09914}"/>
              </a:ext>
            </a:extLst>
          </p:cNvPr>
          <p:cNvSpPr/>
          <p:nvPr/>
        </p:nvSpPr>
        <p:spPr>
          <a:xfrm>
            <a:off x="-60676" y="0"/>
            <a:ext cx="12252676" cy="6858000"/>
          </a:xfrm>
          <a:prstGeom prst="rect">
            <a:avLst/>
          </a:prstGeom>
          <a:solidFill>
            <a:srgbClr val="2E41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5" name="Google Shape;44;p1">
            <a:extLst>
              <a:ext uri="{FF2B5EF4-FFF2-40B4-BE49-F238E27FC236}">
                <a16:creationId xmlns:a16="http://schemas.microsoft.com/office/drawing/2014/main" xmlns="" id="{A399E0BC-18AE-76FB-DD25-EC2CDFC45A8F}"/>
              </a:ext>
            </a:extLst>
          </p:cNvPr>
          <p:cNvSpPr txBox="1"/>
          <p:nvPr/>
        </p:nvSpPr>
        <p:spPr>
          <a:xfrm>
            <a:off x="1398412" y="1091079"/>
            <a:ext cx="9334500" cy="467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de-CH" sz="9600" b="1" dirty="0" smtClean="0">
                <a:solidFill>
                  <a:schemeClr val="bg1"/>
                </a:solidFill>
                <a:latin typeface="Montserrat" panose="00000500000000000000" pitchFamily="2" charset="0"/>
                <a:ea typeface="Raleway"/>
              </a:rPr>
              <a:t>WR 	</a:t>
            </a:r>
            <a:r>
              <a:rPr lang="de-CH" sz="9600" b="1" smtClean="0">
                <a:solidFill>
                  <a:schemeClr val="bg1"/>
                </a:solidFill>
                <a:latin typeface="Montserrat" panose="00000500000000000000" pitchFamily="2" charset="0"/>
                <a:ea typeface="Raleway"/>
              </a:rPr>
              <a:t>KRITERIEN SPRUNG</a:t>
            </a:r>
            <a:endParaRPr lang="de-DE" sz="8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D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1DA6782-CA9A-D895-E81A-C5C33C472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1F23A07-AB20-BFA1-137B-2600EAFB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406400"/>
            <a:ext cx="7099300" cy="6794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CH" sz="4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Was ist ein schöner Sprung?</a:t>
            </a:r>
            <a:endParaRPr lang="de-CH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0" y="1372382"/>
            <a:ext cx="10113579" cy="46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6B6145-5CEA-E947-D2FB-6D9242B9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PHASEN EINES SPRUNGS</a:t>
            </a:r>
            <a:endParaRPr lang="de-CH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Google Shape;166;p8">
            <a:extLst>
              <a:ext uri="{FF2B5EF4-FFF2-40B4-BE49-F238E27FC236}">
                <a16:creationId xmlns:a16="http://schemas.microsoft.com/office/drawing/2014/main" xmlns="" id="{E91E1497-E7FB-F984-7601-606FB7CEE4A2}"/>
              </a:ext>
            </a:extLst>
          </p:cNvPr>
          <p:cNvSpPr/>
          <p:nvPr/>
        </p:nvSpPr>
        <p:spPr>
          <a:xfrm>
            <a:off x="-9709" y="3981969"/>
            <a:ext cx="12201709" cy="2876031"/>
          </a:xfrm>
          <a:prstGeom prst="rect">
            <a:avLst/>
          </a:prstGeom>
          <a:solidFill>
            <a:schemeClr val="bg2">
              <a:lumMod val="25000"/>
              <a:alpha val="819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0;p8">
            <a:extLst>
              <a:ext uri="{FF2B5EF4-FFF2-40B4-BE49-F238E27FC236}">
                <a16:creationId xmlns:a16="http://schemas.microsoft.com/office/drawing/2014/main" xmlns="" id="{0F04A447-44E7-3E48-E415-AAE932553241}"/>
              </a:ext>
            </a:extLst>
          </p:cNvPr>
          <p:cNvSpPr txBox="1"/>
          <p:nvPr/>
        </p:nvSpPr>
        <p:spPr>
          <a:xfrm>
            <a:off x="260172" y="5481762"/>
            <a:ext cx="2510416" cy="5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de-DE" sz="2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ANLAUF</a:t>
            </a:r>
            <a:endParaRPr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Google Shape;171;p8">
            <a:extLst>
              <a:ext uri="{FF2B5EF4-FFF2-40B4-BE49-F238E27FC236}">
                <a16:creationId xmlns:a16="http://schemas.microsoft.com/office/drawing/2014/main" xmlns="" id="{4FA92813-A70A-7186-237C-97097C40E578}"/>
              </a:ext>
            </a:extLst>
          </p:cNvPr>
          <p:cNvSpPr txBox="1"/>
          <p:nvPr/>
        </p:nvSpPr>
        <p:spPr>
          <a:xfrm>
            <a:off x="3130689" y="5511927"/>
            <a:ext cx="2877808" cy="72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de-DE" sz="2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STEIGPHASE</a:t>
            </a:r>
            <a:endParaRPr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Google Shape;172;p8">
            <a:extLst>
              <a:ext uri="{FF2B5EF4-FFF2-40B4-BE49-F238E27FC236}">
                <a16:creationId xmlns:a16="http://schemas.microsoft.com/office/drawing/2014/main" xmlns="" id="{E0F48E6B-CAC7-1353-BA1E-FAE65AFD73AA}"/>
              </a:ext>
            </a:extLst>
          </p:cNvPr>
          <p:cNvSpPr txBox="1"/>
          <p:nvPr/>
        </p:nvSpPr>
        <p:spPr>
          <a:xfrm>
            <a:off x="8893473" y="5479571"/>
            <a:ext cx="2979860" cy="72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de-DE" sz="2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LANDUNG</a:t>
            </a:r>
            <a:endParaRPr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Google Shape;167;p8">
            <a:extLst>
              <a:ext uri="{FF2B5EF4-FFF2-40B4-BE49-F238E27FC236}">
                <a16:creationId xmlns:a16="http://schemas.microsoft.com/office/drawing/2014/main" xmlns="" id="{6ECC5030-1B52-709D-E3D4-D68546BD43EC}"/>
              </a:ext>
            </a:extLst>
          </p:cNvPr>
          <p:cNvSpPr/>
          <p:nvPr/>
        </p:nvSpPr>
        <p:spPr>
          <a:xfrm>
            <a:off x="296138" y="1665008"/>
            <a:ext cx="2620483" cy="5365600"/>
          </a:xfrm>
          <a:prstGeom prst="rect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67;p8">
            <a:extLst>
              <a:ext uri="{FF2B5EF4-FFF2-40B4-BE49-F238E27FC236}">
                <a16:creationId xmlns:a16="http://schemas.microsoft.com/office/drawing/2014/main" xmlns="" id="{6ECC5030-1B52-709D-E3D4-D68546BD43EC}"/>
              </a:ext>
            </a:extLst>
          </p:cNvPr>
          <p:cNvSpPr/>
          <p:nvPr/>
        </p:nvSpPr>
        <p:spPr>
          <a:xfrm>
            <a:off x="3249670" y="1690688"/>
            <a:ext cx="2620483" cy="5365600"/>
          </a:xfrm>
          <a:prstGeom prst="rect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67;p8">
            <a:extLst>
              <a:ext uri="{FF2B5EF4-FFF2-40B4-BE49-F238E27FC236}">
                <a16:creationId xmlns:a16="http://schemas.microsoft.com/office/drawing/2014/main" xmlns="" id="{6ECC5030-1B52-709D-E3D4-D68546BD43EC}"/>
              </a:ext>
            </a:extLst>
          </p:cNvPr>
          <p:cNvSpPr/>
          <p:nvPr/>
        </p:nvSpPr>
        <p:spPr>
          <a:xfrm>
            <a:off x="6157690" y="1665008"/>
            <a:ext cx="2620483" cy="5365600"/>
          </a:xfrm>
          <a:prstGeom prst="rect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7;p8">
            <a:extLst>
              <a:ext uri="{FF2B5EF4-FFF2-40B4-BE49-F238E27FC236}">
                <a16:creationId xmlns:a16="http://schemas.microsoft.com/office/drawing/2014/main" xmlns="" id="{6ECC5030-1B52-709D-E3D4-D68546BD43EC}"/>
              </a:ext>
            </a:extLst>
          </p:cNvPr>
          <p:cNvSpPr/>
          <p:nvPr/>
        </p:nvSpPr>
        <p:spPr>
          <a:xfrm>
            <a:off x="9092435" y="1665008"/>
            <a:ext cx="2620483" cy="5365600"/>
          </a:xfrm>
          <a:prstGeom prst="rect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71;p8">
            <a:extLst>
              <a:ext uri="{FF2B5EF4-FFF2-40B4-BE49-F238E27FC236}">
                <a16:creationId xmlns:a16="http://schemas.microsoft.com/office/drawing/2014/main" xmlns="" id="{4FA92813-A70A-7186-237C-97097C40E578}"/>
              </a:ext>
            </a:extLst>
          </p:cNvPr>
          <p:cNvSpPr txBox="1"/>
          <p:nvPr/>
        </p:nvSpPr>
        <p:spPr>
          <a:xfrm>
            <a:off x="6042390" y="5488202"/>
            <a:ext cx="2877808" cy="72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de-DE" sz="2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AKTIONSPHASE</a:t>
            </a:r>
            <a:endParaRPr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4" y="3422661"/>
            <a:ext cx="2072934" cy="140916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7" y="1952000"/>
            <a:ext cx="1441281" cy="299450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81" y="1952000"/>
            <a:ext cx="1582710" cy="228447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64" y="2339018"/>
            <a:ext cx="2373282" cy="2607488"/>
          </a:xfrm>
          <a:prstGeom prst="rect">
            <a:avLst/>
          </a:prstGeom>
        </p:spPr>
      </p:pic>
      <p:sp>
        <p:nvSpPr>
          <p:cNvPr id="11" name="Multiplizieren 10"/>
          <p:cNvSpPr/>
          <p:nvPr/>
        </p:nvSpPr>
        <p:spPr>
          <a:xfrm>
            <a:off x="-95864" y="2339018"/>
            <a:ext cx="3238500" cy="3465004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9B04BC-AF5B-E3C0-5F3C-E8D0FA04D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7790FE28-2728-FBED-E16F-ACBBD5774826}"/>
              </a:ext>
            </a:extLst>
          </p:cNvPr>
          <p:cNvSpPr/>
          <p:nvPr/>
        </p:nvSpPr>
        <p:spPr>
          <a:xfrm>
            <a:off x="-60676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440FD7C1-FF97-D0FE-938E-2CCA15BA5807}"/>
              </a:ext>
            </a:extLst>
          </p:cNvPr>
          <p:cNvSpPr/>
          <p:nvPr/>
        </p:nvSpPr>
        <p:spPr>
          <a:xfrm>
            <a:off x="-1238250" y="1459577"/>
            <a:ext cx="3562350" cy="3600000"/>
          </a:xfrm>
          <a:prstGeom prst="ellipse">
            <a:avLst/>
          </a:prstGeom>
          <a:gradFill flip="none" rotWithShape="1">
            <a:gsLst>
              <a:gs pos="0">
                <a:srgbClr val="2D3D47">
                  <a:shade val="30000"/>
                  <a:satMod val="115000"/>
                </a:srgbClr>
              </a:gs>
              <a:gs pos="50000">
                <a:srgbClr val="2D3D47">
                  <a:shade val="67500"/>
                  <a:satMod val="115000"/>
                </a:srgbClr>
              </a:gs>
              <a:gs pos="100000">
                <a:srgbClr val="2D3D4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FDCC4EB6-2B61-12EB-469A-2A3749E0BF67}"/>
              </a:ext>
            </a:extLst>
          </p:cNvPr>
          <p:cNvSpPr/>
          <p:nvPr/>
        </p:nvSpPr>
        <p:spPr>
          <a:xfrm>
            <a:off x="-4676628" y="-891000"/>
            <a:ext cx="8640000" cy="8640000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B3F5525C-66BE-53AC-19CB-34B36D9E15FB}"/>
              </a:ext>
            </a:extLst>
          </p:cNvPr>
          <p:cNvSpPr/>
          <p:nvPr/>
        </p:nvSpPr>
        <p:spPr>
          <a:xfrm>
            <a:off x="2951359" y="70780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DA5F80A8-6A0D-F33F-ED09-FB7E685C7EF8}"/>
              </a:ext>
            </a:extLst>
          </p:cNvPr>
          <p:cNvSpPr/>
          <p:nvPr/>
        </p:nvSpPr>
        <p:spPr>
          <a:xfrm>
            <a:off x="3545433" y="1725700"/>
            <a:ext cx="252000" cy="25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71F222B3-04FC-5346-C49F-CA459BFB1BFF}"/>
              </a:ext>
            </a:extLst>
          </p:cNvPr>
          <p:cNvSpPr/>
          <p:nvPr/>
        </p:nvSpPr>
        <p:spPr>
          <a:xfrm>
            <a:off x="3855408" y="3035013"/>
            <a:ext cx="252000" cy="25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2CA632CD-31ED-1CA2-83A1-4DC0C988CA0D}"/>
              </a:ext>
            </a:extLst>
          </p:cNvPr>
          <p:cNvSpPr/>
          <p:nvPr/>
        </p:nvSpPr>
        <p:spPr>
          <a:xfrm>
            <a:off x="3226759" y="5601700"/>
            <a:ext cx="252000" cy="25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D717BB3F-0F82-0492-8CB9-D07EE5DF3F08}"/>
              </a:ext>
            </a:extLst>
          </p:cNvPr>
          <p:cNvSpPr/>
          <p:nvPr/>
        </p:nvSpPr>
        <p:spPr>
          <a:xfrm>
            <a:off x="3719884" y="4400125"/>
            <a:ext cx="252000" cy="25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E0A94CB0-C582-6EFA-642F-F034484E35E8}"/>
              </a:ext>
            </a:extLst>
          </p:cNvPr>
          <p:cNvSpPr txBox="1"/>
          <p:nvPr/>
        </p:nvSpPr>
        <p:spPr>
          <a:xfrm>
            <a:off x="3423257" y="316673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  <a:endParaRPr lang="de-CH" sz="5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B756249C-08EB-649C-21C6-85904C88BC19}"/>
              </a:ext>
            </a:extLst>
          </p:cNvPr>
          <p:cNvSpPr txBox="1"/>
          <p:nvPr/>
        </p:nvSpPr>
        <p:spPr>
          <a:xfrm>
            <a:off x="4101181" y="1390035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2F98B744-B338-7530-E361-628A275E565E}"/>
              </a:ext>
            </a:extLst>
          </p:cNvPr>
          <p:cNvSpPr txBox="1"/>
          <p:nvPr/>
        </p:nvSpPr>
        <p:spPr>
          <a:xfrm>
            <a:off x="4323483" y="2744326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H</a:t>
            </a:r>
            <a:endParaRPr lang="de-CH" sz="540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3F265426-3504-51DE-55D8-FD156297CC06}"/>
              </a:ext>
            </a:extLst>
          </p:cNvPr>
          <p:cNvSpPr txBox="1"/>
          <p:nvPr/>
        </p:nvSpPr>
        <p:spPr>
          <a:xfrm>
            <a:off x="4122408" y="4149417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L</a:t>
            </a:r>
            <a:endParaRPr lang="de-CH" sz="540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EE830A2D-EFFF-C999-AF87-F2B7F492A3C4}"/>
              </a:ext>
            </a:extLst>
          </p:cNvPr>
          <p:cNvSpPr txBox="1"/>
          <p:nvPr/>
        </p:nvSpPr>
        <p:spPr>
          <a:xfrm>
            <a:off x="3639332" y="5303572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H</a:t>
            </a:r>
            <a:endParaRPr lang="de-CH" sz="540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xmlns="" id="{7C240A05-3CC3-5A98-4583-E927FBAF66D7}"/>
              </a:ext>
            </a:extLst>
          </p:cNvPr>
          <p:cNvCxnSpPr>
            <a:cxnSpLocks/>
          </p:cNvCxnSpPr>
          <p:nvPr/>
        </p:nvCxnSpPr>
        <p:spPr>
          <a:xfrm>
            <a:off x="5549900" y="1543050"/>
            <a:ext cx="599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485A79E0-EC25-8BBB-E84B-94B400C7B708}"/>
              </a:ext>
            </a:extLst>
          </p:cNvPr>
          <p:cNvSpPr txBox="1"/>
          <p:nvPr/>
        </p:nvSpPr>
        <p:spPr>
          <a:xfrm>
            <a:off x="5501057" y="707800"/>
            <a:ext cx="6389006" cy="351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STEIGPHASE</a:t>
            </a:r>
            <a:endParaRPr lang="de-CH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Absprung: Ist ein kräftiger Absprung sichtbar? (Abzug 0.1 – 0.5)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Steigphase: (Abzug </a:t>
            </a:r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0.1 – </a:t>
            </a:r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0.5)</a:t>
            </a:r>
          </a:p>
          <a:p>
            <a:pPr marL="457200" indent="-457200">
              <a:buFont typeface="Arial" charset="0"/>
              <a:buChar char="•"/>
            </a:pPr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Armzug sichtbar?</a:t>
            </a:r>
          </a:p>
          <a:p>
            <a:pPr marL="457200" indent="-457200">
              <a:buFont typeface="Arial" charset="0"/>
              <a:buChar char="•"/>
            </a:pPr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Körper C+? 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CERTAINITY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AUTONOMY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RELATEDNESS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FAIRNESS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2DCB43-3D74-9A5E-F0DF-53F16BC0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D35ACBFF-DC6C-714F-3C79-3F1E08178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149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C159CCA9-75D0-F8D0-D5B4-1ADBF8826057}"/>
              </a:ext>
            </a:extLst>
          </p:cNvPr>
          <p:cNvSpPr/>
          <p:nvPr/>
        </p:nvSpPr>
        <p:spPr>
          <a:xfrm>
            <a:off x="-1238250" y="1459577"/>
            <a:ext cx="3562350" cy="3600000"/>
          </a:xfrm>
          <a:prstGeom prst="ellipse">
            <a:avLst/>
          </a:prstGeom>
          <a:gradFill flip="none" rotWithShape="1">
            <a:gsLst>
              <a:gs pos="0">
                <a:srgbClr val="2D3D47">
                  <a:shade val="30000"/>
                  <a:satMod val="115000"/>
                </a:srgbClr>
              </a:gs>
              <a:gs pos="50000">
                <a:srgbClr val="2D3D47">
                  <a:shade val="67500"/>
                  <a:satMod val="115000"/>
                </a:srgbClr>
              </a:gs>
              <a:gs pos="100000">
                <a:srgbClr val="2D3D4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xmlns="" id="{3CFDB8EA-D935-4BC0-4DD3-278D1443E29B}"/>
              </a:ext>
            </a:extLst>
          </p:cNvPr>
          <p:cNvCxnSpPr>
            <a:cxnSpLocks/>
          </p:cNvCxnSpPr>
          <p:nvPr/>
        </p:nvCxnSpPr>
        <p:spPr>
          <a:xfrm>
            <a:off x="5549900" y="1543050"/>
            <a:ext cx="599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E39CE7A8-90FA-4073-AD5A-DD5387F5D494}"/>
              </a:ext>
            </a:extLst>
          </p:cNvPr>
          <p:cNvGrpSpPr/>
          <p:nvPr/>
        </p:nvGrpSpPr>
        <p:grpSpPr>
          <a:xfrm rot="20596434">
            <a:off x="-4676628" y="-891000"/>
            <a:ext cx="8784036" cy="8640000"/>
            <a:chOff x="-4676628" y="-891000"/>
            <a:chExt cx="8784036" cy="86400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8D8B3469-4A81-CC49-9F3A-8B389F545FD6}"/>
                </a:ext>
              </a:extLst>
            </p:cNvPr>
            <p:cNvSpPr/>
            <p:nvPr/>
          </p:nvSpPr>
          <p:spPr>
            <a:xfrm>
              <a:off x="-4676628" y="-891000"/>
              <a:ext cx="8640000" cy="86400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xmlns="" id="{53172730-7CFD-B97D-90FD-FBE8938D0200}"/>
                </a:ext>
              </a:extLst>
            </p:cNvPr>
            <p:cNvSpPr/>
            <p:nvPr/>
          </p:nvSpPr>
          <p:spPr>
            <a:xfrm>
              <a:off x="2951359" y="7078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26F72307-D65A-D9C7-6EFB-D7BA15FFFDA0}"/>
                </a:ext>
              </a:extLst>
            </p:cNvPr>
            <p:cNvSpPr/>
            <p:nvPr/>
          </p:nvSpPr>
          <p:spPr>
            <a:xfrm>
              <a:off x="3545433" y="17257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81DAD2F2-00CB-D9DC-57B4-44D719C62EEE}"/>
                </a:ext>
              </a:extLst>
            </p:cNvPr>
            <p:cNvSpPr/>
            <p:nvPr/>
          </p:nvSpPr>
          <p:spPr>
            <a:xfrm>
              <a:off x="3855408" y="3035013"/>
              <a:ext cx="252000" cy="25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0E0475B4-D5D7-4BAB-406D-070D60F2E02E}"/>
                </a:ext>
              </a:extLst>
            </p:cNvPr>
            <p:cNvSpPr/>
            <p:nvPr/>
          </p:nvSpPr>
          <p:spPr>
            <a:xfrm>
              <a:off x="3214059" y="5601700"/>
              <a:ext cx="252000" cy="25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2D33FBC1-6C99-CCF9-759C-F25F34D706CA}"/>
                </a:ext>
              </a:extLst>
            </p:cNvPr>
            <p:cNvSpPr/>
            <p:nvPr/>
          </p:nvSpPr>
          <p:spPr>
            <a:xfrm>
              <a:off x="3719884" y="4400125"/>
              <a:ext cx="252000" cy="25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0E61A5C6-5DDF-27DD-EF05-86214F60CD4C}"/>
              </a:ext>
            </a:extLst>
          </p:cNvPr>
          <p:cNvSpPr txBox="1"/>
          <p:nvPr/>
        </p:nvSpPr>
        <p:spPr>
          <a:xfrm>
            <a:off x="2264529" y="-1015355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37AB1F95-4B64-4B07-6C34-DA1FCB3599F0}"/>
              </a:ext>
            </a:extLst>
          </p:cNvPr>
          <p:cNvSpPr txBox="1"/>
          <p:nvPr/>
        </p:nvSpPr>
        <p:spPr>
          <a:xfrm>
            <a:off x="3459659" y="220944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342555C3-5300-C72F-27E6-C770285A3C3A}"/>
              </a:ext>
            </a:extLst>
          </p:cNvPr>
          <p:cNvSpPr txBox="1"/>
          <p:nvPr/>
        </p:nvSpPr>
        <p:spPr>
          <a:xfrm>
            <a:off x="4111751" y="1482940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H</a:t>
            </a:r>
            <a:endParaRPr lang="de-CH" sz="540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96E920C7-CAE4-1244-0817-4A655D984BF1}"/>
              </a:ext>
            </a:extLst>
          </p:cNvPr>
          <p:cNvSpPr txBox="1"/>
          <p:nvPr/>
        </p:nvSpPr>
        <p:spPr>
          <a:xfrm>
            <a:off x="4243294" y="2869670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AC32F98A-CD1D-7476-B2B8-7A95F954319A}"/>
              </a:ext>
            </a:extLst>
          </p:cNvPr>
          <p:cNvSpPr txBox="1"/>
          <p:nvPr/>
        </p:nvSpPr>
        <p:spPr>
          <a:xfrm>
            <a:off x="4143810" y="4247593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H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xmlns="" id="{76F22257-A3F5-7CFE-6401-63A1B31D449B}"/>
              </a:ext>
            </a:extLst>
          </p:cNvPr>
          <p:cNvSpPr txBox="1"/>
          <p:nvPr/>
        </p:nvSpPr>
        <p:spPr>
          <a:xfrm>
            <a:off x="5455438" y="-5915250"/>
            <a:ext cx="6389006" cy="3567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STATUS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AKTIONSPHASE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lvl="0">
              <a:defRPr/>
            </a:pPr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Einleitung: Wird die Rotation korrekt eingeleitet? (Abzug 0.1 </a:t>
            </a:r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–</a:t>
            </a:r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...) </a:t>
            </a:r>
          </a:p>
          <a:p>
            <a:pPr lvl="0">
              <a:defRPr/>
            </a:pP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BAD: korrekte Drehachse und </a:t>
            </a:r>
            <a:r>
              <a:rPr lang="de-DE" sz="3200" dirty="0">
                <a:solidFill>
                  <a:schemeClr val="bg1"/>
                </a:solidFill>
                <a:latin typeface="Montserrat" panose="00000500000000000000" pitchFamily="2" charset="0"/>
              </a:rPr>
              <a:t>Position? (Abzug </a:t>
            </a:r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.... </a:t>
            </a:r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–</a:t>
            </a:r>
            <a:r>
              <a:rPr lang="de-DE" sz="3200" dirty="0">
                <a:solidFill>
                  <a:schemeClr val="bg1"/>
                </a:solidFill>
                <a:latin typeface="Montserrat" panose="00000500000000000000" pitchFamily="2" charset="0"/>
              </a:rPr>
              <a:t> 0.7) </a:t>
            </a:r>
            <a:endParaRPr lang="de-DE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defRPr/>
            </a:pP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defRPr/>
            </a:pPr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Öffnung: aktiv und korrekter Zeitpunkt? (Abzug 0.1 – 0.8)</a:t>
            </a:r>
          </a:p>
          <a:p>
            <a:pPr lvl="0">
              <a:defRPr/>
            </a:pP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defRPr/>
            </a:pP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defRPr/>
            </a:pP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defRPr/>
            </a:pP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defRPr/>
            </a:pP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AUTONOMY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RELATEDNESS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FAIRNESS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55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AE9C32-BB4A-2A2A-89B7-F814D6CF5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FC8BC4B-3F97-8770-6E67-02AC7BDD7A59}"/>
              </a:ext>
            </a:extLst>
          </p:cNvPr>
          <p:cNvSpPr/>
          <p:nvPr/>
        </p:nvSpPr>
        <p:spPr>
          <a:xfrm>
            <a:off x="0" y="27712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5EF1120B-9AF3-136B-A4B9-F1F7FB6D64EC}"/>
              </a:ext>
            </a:extLst>
          </p:cNvPr>
          <p:cNvSpPr/>
          <p:nvPr/>
        </p:nvSpPr>
        <p:spPr>
          <a:xfrm>
            <a:off x="-1238250" y="1459577"/>
            <a:ext cx="3562350" cy="3600000"/>
          </a:xfrm>
          <a:prstGeom prst="ellipse">
            <a:avLst/>
          </a:prstGeom>
          <a:gradFill flip="none" rotWithShape="1">
            <a:gsLst>
              <a:gs pos="0">
                <a:srgbClr val="2D3D47">
                  <a:shade val="30000"/>
                  <a:satMod val="115000"/>
                </a:srgbClr>
              </a:gs>
              <a:gs pos="50000">
                <a:srgbClr val="2D3D47">
                  <a:shade val="67500"/>
                  <a:satMod val="115000"/>
                </a:srgbClr>
              </a:gs>
              <a:gs pos="100000">
                <a:srgbClr val="2D3D4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xmlns="" id="{ABF7D14D-1C22-805C-689E-3A36C2F931B1}"/>
              </a:ext>
            </a:extLst>
          </p:cNvPr>
          <p:cNvCxnSpPr>
            <a:cxnSpLocks/>
          </p:cNvCxnSpPr>
          <p:nvPr/>
        </p:nvCxnSpPr>
        <p:spPr>
          <a:xfrm>
            <a:off x="5549900" y="1543050"/>
            <a:ext cx="599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xmlns="" id="{ACA7B702-9A17-B16F-DB06-2023EBF0851D}"/>
              </a:ext>
            </a:extLst>
          </p:cNvPr>
          <p:cNvGrpSpPr/>
          <p:nvPr/>
        </p:nvGrpSpPr>
        <p:grpSpPr>
          <a:xfrm rot="19544754">
            <a:off x="-4676628" y="-891000"/>
            <a:ext cx="8784036" cy="8640000"/>
            <a:chOff x="-4676628" y="-891000"/>
            <a:chExt cx="8784036" cy="864000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0F20D65A-6BA7-73B4-EA0D-B63D10376190}"/>
                </a:ext>
              </a:extLst>
            </p:cNvPr>
            <p:cNvSpPr/>
            <p:nvPr/>
          </p:nvSpPr>
          <p:spPr>
            <a:xfrm>
              <a:off x="-4676628" y="-891000"/>
              <a:ext cx="8640000" cy="86400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8BF47AAD-A14E-8C4F-9B8B-A3D895DDB22C}"/>
                </a:ext>
              </a:extLst>
            </p:cNvPr>
            <p:cNvSpPr/>
            <p:nvPr/>
          </p:nvSpPr>
          <p:spPr>
            <a:xfrm>
              <a:off x="2951359" y="7078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A596A425-3D46-DD36-50C7-DD117DC56E32}"/>
                </a:ext>
              </a:extLst>
            </p:cNvPr>
            <p:cNvSpPr/>
            <p:nvPr/>
          </p:nvSpPr>
          <p:spPr>
            <a:xfrm>
              <a:off x="3545433" y="17257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9A178EB5-E257-A944-81D1-423BC00FA0E8}"/>
                </a:ext>
              </a:extLst>
            </p:cNvPr>
            <p:cNvSpPr/>
            <p:nvPr/>
          </p:nvSpPr>
          <p:spPr>
            <a:xfrm>
              <a:off x="3855408" y="303501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6FF6587E-D218-15D1-CF24-7A8D3EB68FAD}"/>
                </a:ext>
              </a:extLst>
            </p:cNvPr>
            <p:cNvSpPr/>
            <p:nvPr/>
          </p:nvSpPr>
          <p:spPr>
            <a:xfrm>
              <a:off x="3226759" y="5601700"/>
              <a:ext cx="252000" cy="25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65336456-03DB-CB71-F8DF-520D2298A1CB}"/>
                </a:ext>
              </a:extLst>
            </p:cNvPr>
            <p:cNvSpPr/>
            <p:nvPr/>
          </p:nvSpPr>
          <p:spPr>
            <a:xfrm>
              <a:off x="3719884" y="4400125"/>
              <a:ext cx="252000" cy="25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63D731A3-E74D-411C-1854-84ABB0BC7CD4}"/>
              </a:ext>
            </a:extLst>
          </p:cNvPr>
          <p:cNvSpPr txBox="1"/>
          <p:nvPr/>
        </p:nvSpPr>
        <p:spPr>
          <a:xfrm>
            <a:off x="866470" y="-1707844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D60A4B6D-8EE4-457F-AF2A-D85BEFD464F8}"/>
              </a:ext>
            </a:extLst>
          </p:cNvPr>
          <p:cNvSpPr txBox="1"/>
          <p:nvPr/>
        </p:nvSpPr>
        <p:spPr>
          <a:xfrm>
            <a:off x="1990541" y="-1382078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D71D1D7E-E807-9A0F-B931-281F8C16A66A}"/>
              </a:ext>
            </a:extLst>
          </p:cNvPr>
          <p:cNvSpPr txBox="1"/>
          <p:nvPr/>
        </p:nvSpPr>
        <p:spPr>
          <a:xfrm>
            <a:off x="3514372" y="236300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H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988070B6-19A4-624E-0297-5E6F304D6521}"/>
              </a:ext>
            </a:extLst>
          </p:cNvPr>
          <p:cNvSpPr txBox="1"/>
          <p:nvPr/>
        </p:nvSpPr>
        <p:spPr>
          <a:xfrm>
            <a:off x="4105937" y="1553204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A19CAD11-CED8-A571-2587-5E483163C742}"/>
              </a:ext>
            </a:extLst>
          </p:cNvPr>
          <p:cNvSpPr txBox="1"/>
          <p:nvPr/>
        </p:nvSpPr>
        <p:spPr>
          <a:xfrm>
            <a:off x="4278836" y="2860105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H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C047EAE5-1618-4AC8-17C3-03CC5A23F2C7}"/>
              </a:ext>
            </a:extLst>
          </p:cNvPr>
          <p:cNvSpPr txBox="1"/>
          <p:nvPr/>
        </p:nvSpPr>
        <p:spPr>
          <a:xfrm>
            <a:off x="5443868" y="-12830400"/>
            <a:ext cx="6389006" cy="337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STATUS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CERTAINITY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HÖHE / RICHTUNG</a:t>
            </a:r>
            <a:endParaRPr lang="de-CH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Höhe: Drehachse auf </a:t>
            </a:r>
            <a:r>
              <a:rPr lang="de-DE" sz="3200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Handhöhe</a:t>
            </a:r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der hochgehaltenen Arme ab Absprungpunkt (Abzug 0.1 – 0.7)</a:t>
            </a:r>
          </a:p>
          <a:p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  <a:sym typeface="Wingdings"/>
              </a:rPr>
              <a:t> Flugkurve</a:t>
            </a: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Richtung: Stimmt die Richtung (Abzug 0.1– 0.3)</a:t>
            </a: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RELATEDNESS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FAIRNESS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18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C3340C-0AAA-65DB-0F58-71FB75835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C0470C73-FE1F-73F0-1FBD-1FB5B5B1A1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37B0653C-2CCB-82A0-7B09-ECB7FEC1340B}"/>
              </a:ext>
            </a:extLst>
          </p:cNvPr>
          <p:cNvSpPr/>
          <p:nvPr/>
        </p:nvSpPr>
        <p:spPr>
          <a:xfrm>
            <a:off x="-1238250" y="1459577"/>
            <a:ext cx="3562350" cy="3600000"/>
          </a:xfrm>
          <a:prstGeom prst="ellipse">
            <a:avLst/>
          </a:prstGeom>
          <a:gradFill flip="none" rotWithShape="1">
            <a:gsLst>
              <a:gs pos="0">
                <a:srgbClr val="2D3D47">
                  <a:shade val="30000"/>
                  <a:satMod val="115000"/>
                </a:srgbClr>
              </a:gs>
              <a:gs pos="50000">
                <a:srgbClr val="2D3D47">
                  <a:shade val="67500"/>
                  <a:satMod val="115000"/>
                </a:srgbClr>
              </a:gs>
              <a:gs pos="100000">
                <a:srgbClr val="2D3D4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A86CB74A-0E75-7C23-8393-E63D9AF4B347}"/>
              </a:ext>
            </a:extLst>
          </p:cNvPr>
          <p:cNvCxnSpPr>
            <a:cxnSpLocks/>
          </p:cNvCxnSpPr>
          <p:nvPr/>
        </p:nvCxnSpPr>
        <p:spPr>
          <a:xfrm>
            <a:off x="5549900" y="1543050"/>
            <a:ext cx="599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xmlns="" id="{EE07A9D3-8088-45A5-4FF1-D9FF0D68DEA2}"/>
              </a:ext>
            </a:extLst>
          </p:cNvPr>
          <p:cNvGrpSpPr/>
          <p:nvPr/>
        </p:nvGrpSpPr>
        <p:grpSpPr>
          <a:xfrm rot="18413868">
            <a:off x="-4676628" y="-891000"/>
            <a:ext cx="8784036" cy="8640000"/>
            <a:chOff x="-4676628" y="-891000"/>
            <a:chExt cx="8784036" cy="864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05CF12A6-F716-BBC5-8FA5-E4F1BF25E142}"/>
                </a:ext>
              </a:extLst>
            </p:cNvPr>
            <p:cNvSpPr/>
            <p:nvPr/>
          </p:nvSpPr>
          <p:spPr>
            <a:xfrm>
              <a:off x="-4676628" y="-891000"/>
              <a:ext cx="8640000" cy="86400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xmlns="" id="{BB712C55-D4CD-CDF1-E8B9-3EF8884792CC}"/>
                </a:ext>
              </a:extLst>
            </p:cNvPr>
            <p:cNvSpPr/>
            <p:nvPr/>
          </p:nvSpPr>
          <p:spPr>
            <a:xfrm>
              <a:off x="2951359" y="7078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xmlns="" id="{AEC3A273-FC11-27F1-762F-422B9130BDD8}"/>
                </a:ext>
              </a:extLst>
            </p:cNvPr>
            <p:cNvSpPr/>
            <p:nvPr/>
          </p:nvSpPr>
          <p:spPr>
            <a:xfrm>
              <a:off x="3545433" y="17257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xmlns="" id="{4B9FC888-B0A0-D877-A7B2-EA00F0FAD54F}"/>
                </a:ext>
              </a:extLst>
            </p:cNvPr>
            <p:cNvSpPr/>
            <p:nvPr/>
          </p:nvSpPr>
          <p:spPr>
            <a:xfrm>
              <a:off x="3855408" y="303501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xmlns="" id="{4375E129-1BEF-881A-F4D1-A48DAB0ED993}"/>
                </a:ext>
              </a:extLst>
            </p:cNvPr>
            <p:cNvSpPr/>
            <p:nvPr/>
          </p:nvSpPr>
          <p:spPr>
            <a:xfrm>
              <a:off x="3226759" y="5601700"/>
              <a:ext cx="252000" cy="25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xmlns="" id="{B804A4D8-CFBB-EEDE-4A8C-E7AFE630097A}"/>
                </a:ext>
              </a:extLst>
            </p:cNvPr>
            <p:cNvSpPr/>
            <p:nvPr/>
          </p:nvSpPr>
          <p:spPr>
            <a:xfrm>
              <a:off x="3719884" y="440012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FD51D3D6-9085-238D-9B4C-FEB9361F44E6}"/>
              </a:ext>
            </a:extLst>
          </p:cNvPr>
          <p:cNvSpPr txBox="1"/>
          <p:nvPr/>
        </p:nvSpPr>
        <p:spPr>
          <a:xfrm>
            <a:off x="-541005" y="-1917466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78AAB235-1F7F-25DA-7173-637258CADAA3}"/>
              </a:ext>
            </a:extLst>
          </p:cNvPr>
          <p:cNvSpPr txBox="1"/>
          <p:nvPr/>
        </p:nvSpPr>
        <p:spPr>
          <a:xfrm>
            <a:off x="572983" y="-1917466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xmlns="" id="{2FB0A839-442E-99E5-1724-4935A8464BC6}"/>
              </a:ext>
            </a:extLst>
          </p:cNvPr>
          <p:cNvSpPr txBox="1"/>
          <p:nvPr/>
        </p:nvSpPr>
        <p:spPr>
          <a:xfrm>
            <a:off x="1896688" y="-1350469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H</a:t>
            </a:r>
            <a:endParaRPr lang="de-CH" sz="540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xmlns="" id="{7FCD5A7B-D688-E734-9E2B-C56425327071}"/>
              </a:ext>
            </a:extLst>
          </p:cNvPr>
          <p:cNvSpPr txBox="1"/>
          <p:nvPr/>
        </p:nvSpPr>
        <p:spPr>
          <a:xfrm>
            <a:off x="3561103" y="303472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L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xmlns="" id="{2411BA6D-FB9E-548C-1703-CDD5A04EAFEC}"/>
              </a:ext>
            </a:extLst>
          </p:cNvPr>
          <p:cNvSpPr txBox="1"/>
          <p:nvPr/>
        </p:nvSpPr>
        <p:spPr>
          <a:xfrm>
            <a:off x="4088120" y="1425824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H</a:t>
            </a:r>
            <a:endParaRPr lang="de-CH" sz="540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F6AADF80-EC25-98DC-5ADF-B4BC1319481F}"/>
              </a:ext>
            </a:extLst>
          </p:cNvPr>
          <p:cNvSpPr txBox="1"/>
          <p:nvPr/>
        </p:nvSpPr>
        <p:spPr>
          <a:xfrm>
            <a:off x="5443868" y="-19764600"/>
            <a:ext cx="6389006" cy="2766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STATUS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CERTAINITY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AUTONOMY</a:t>
            </a:r>
          </a:p>
          <a:p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LANDUNG</a:t>
            </a:r>
            <a:endParaRPr lang="de-CH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Landung durch die I-Pose?</a:t>
            </a: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Anzahl Schritte</a:t>
            </a: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DE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(Abzug 0.1- 0.4)</a:t>
            </a:r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DE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76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686BE4-F2B0-E632-C127-B85224AB6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A035738B-8FC0-6AE5-224D-BE325F428D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E961846C-F472-989D-D9E4-08D2802B804F}"/>
              </a:ext>
            </a:extLst>
          </p:cNvPr>
          <p:cNvSpPr/>
          <p:nvPr/>
        </p:nvSpPr>
        <p:spPr>
          <a:xfrm>
            <a:off x="-1238250" y="1459577"/>
            <a:ext cx="3562350" cy="3600000"/>
          </a:xfrm>
          <a:prstGeom prst="ellipse">
            <a:avLst/>
          </a:prstGeom>
          <a:gradFill flip="none" rotWithShape="1">
            <a:gsLst>
              <a:gs pos="0">
                <a:srgbClr val="2D3D47">
                  <a:shade val="30000"/>
                  <a:satMod val="115000"/>
                </a:srgbClr>
              </a:gs>
              <a:gs pos="50000">
                <a:srgbClr val="2D3D47">
                  <a:shade val="67500"/>
                  <a:satMod val="115000"/>
                </a:srgbClr>
              </a:gs>
              <a:gs pos="100000">
                <a:srgbClr val="2D3D4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xmlns="" id="{572C4890-8A38-4C6E-3117-4E5E8D83FE6D}"/>
              </a:ext>
            </a:extLst>
          </p:cNvPr>
          <p:cNvCxnSpPr>
            <a:cxnSpLocks/>
          </p:cNvCxnSpPr>
          <p:nvPr/>
        </p:nvCxnSpPr>
        <p:spPr>
          <a:xfrm>
            <a:off x="5549900" y="1543050"/>
            <a:ext cx="599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504878CA-E895-4111-A0F3-279506ACB42E}"/>
              </a:ext>
            </a:extLst>
          </p:cNvPr>
          <p:cNvGrpSpPr/>
          <p:nvPr/>
        </p:nvGrpSpPr>
        <p:grpSpPr>
          <a:xfrm rot="17385480">
            <a:off x="-4676628" y="-891000"/>
            <a:ext cx="8784036" cy="8640000"/>
            <a:chOff x="-4676628" y="-891000"/>
            <a:chExt cx="8784036" cy="86400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DE075D45-5EDC-03E3-19A3-E122CAAA1FA6}"/>
                </a:ext>
              </a:extLst>
            </p:cNvPr>
            <p:cNvSpPr/>
            <p:nvPr/>
          </p:nvSpPr>
          <p:spPr>
            <a:xfrm>
              <a:off x="-4676628" y="-891000"/>
              <a:ext cx="8640000" cy="86400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xmlns="" id="{34E1A0DE-3C3D-DCD4-C9EF-1D399B9A9A44}"/>
                </a:ext>
              </a:extLst>
            </p:cNvPr>
            <p:cNvSpPr/>
            <p:nvPr/>
          </p:nvSpPr>
          <p:spPr>
            <a:xfrm>
              <a:off x="2951359" y="7078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676CE227-142F-4634-915E-7AA008F55BC5}"/>
                </a:ext>
              </a:extLst>
            </p:cNvPr>
            <p:cNvSpPr/>
            <p:nvPr/>
          </p:nvSpPr>
          <p:spPr>
            <a:xfrm>
              <a:off x="3545433" y="17257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1EC481B1-DB85-BA28-01B2-089AC8288709}"/>
                </a:ext>
              </a:extLst>
            </p:cNvPr>
            <p:cNvSpPr/>
            <p:nvPr/>
          </p:nvSpPr>
          <p:spPr>
            <a:xfrm>
              <a:off x="3855408" y="303501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2F4567DC-4D94-A938-FF55-DB0D13E82237}"/>
                </a:ext>
              </a:extLst>
            </p:cNvPr>
            <p:cNvSpPr/>
            <p:nvPr/>
          </p:nvSpPr>
          <p:spPr>
            <a:xfrm>
              <a:off x="3226759" y="56017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83198630-0331-8FAB-44DD-07D7B2BA66BC}"/>
                </a:ext>
              </a:extLst>
            </p:cNvPr>
            <p:cNvSpPr/>
            <p:nvPr/>
          </p:nvSpPr>
          <p:spPr>
            <a:xfrm>
              <a:off x="3719884" y="440012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58E8FB72-1BF6-80B3-C421-97FF4C98F385}"/>
              </a:ext>
            </a:extLst>
          </p:cNvPr>
          <p:cNvSpPr txBox="1"/>
          <p:nvPr/>
        </p:nvSpPr>
        <p:spPr>
          <a:xfrm>
            <a:off x="-2037346" y="-1831163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  <a:endParaRPr lang="de-CH" sz="5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078E750F-45C7-08A2-2DF2-B9CB84AE9C46}"/>
              </a:ext>
            </a:extLst>
          </p:cNvPr>
          <p:cNvSpPr txBox="1"/>
          <p:nvPr/>
        </p:nvSpPr>
        <p:spPr>
          <a:xfrm>
            <a:off x="-773796" y="-1897528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A</a:t>
            </a:r>
            <a:endParaRPr lang="de-CH" sz="540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56022564-AA45-1E4B-D056-E1BB3401183F}"/>
              </a:ext>
            </a:extLst>
          </p:cNvPr>
          <p:cNvSpPr txBox="1"/>
          <p:nvPr/>
        </p:nvSpPr>
        <p:spPr>
          <a:xfrm>
            <a:off x="757308" y="-1801576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H</a:t>
            </a:r>
            <a:endParaRPr lang="de-CH" sz="540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2FB448B1-35DE-49FD-7F45-38663BA100FF}"/>
              </a:ext>
            </a:extLst>
          </p:cNvPr>
          <p:cNvSpPr txBox="1"/>
          <p:nvPr/>
        </p:nvSpPr>
        <p:spPr>
          <a:xfrm>
            <a:off x="1983055" y="-1535678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A0F781D0-EF93-0A7C-8051-51DDEFFF00E8}"/>
              </a:ext>
            </a:extLst>
          </p:cNvPr>
          <p:cNvSpPr txBox="1"/>
          <p:nvPr/>
        </p:nvSpPr>
        <p:spPr>
          <a:xfrm>
            <a:off x="3461532" y="321173"/>
            <a:ext cx="68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H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7ED93331-463C-A36F-225A-CFEABDC4CB40}"/>
              </a:ext>
            </a:extLst>
          </p:cNvPr>
          <p:cNvSpPr txBox="1"/>
          <p:nvPr/>
        </p:nvSpPr>
        <p:spPr>
          <a:xfrm>
            <a:off x="5443868" y="-26267000"/>
            <a:ext cx="6389006" cy="302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STATUS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CERTAINITY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AUTONOMY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RELATEDNESS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Text</a:t>
            </a: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Dx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err="1">
                <a:solidFill>
                  <a:schemeClr val="bg1"/>
                </a:solidFill>
                <a:latin typeface="Montserrat" panose="00000500000000000000" pitchFamily="2" charset="0"/>
              </a:rPr>
              <a:t>Xx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de-CH" sz="3200" dirty="0">
                <a:solidFill>
                  <a:schemeClr val="bg1"/>
                </a:solidFill>
                <a:latin typeface="Montserrat" panose="00000500000000000000" pitchFamily="2" charset="0"/>
              </a:rPr>
              <a:t>X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4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HALTUNG</a:t>
            </a:r>
            <a:endParaRPr lang="de-CH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de-CH" sz="3200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Spannung im ganzen Körper?</a:t>
            </a:r>
          </a:p>
          <a:p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e-CH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(Abzug 0.1 – 0.5)</a:t>
            </a:r>
            <a:endParaRPr lang="de-CH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86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D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7903C5C-BDC6-273D-E02E-4C34DE6AD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0DD6EA6-02F1-7D8B-03DC-4F79FF84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FRAGEN</a:t>
            </a:r>
            <a:endParaRPr lang="de-CH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317750"/>
            <a:ext cx="711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Macintosh PowerPoint</Application>
  <PresentationFormat>Breitbild</PresentationFormat>
  <Paragraphs>353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Montserrat</vt:lpstr>
      <vt:lpstr>Raleway</vt:lpstr>
      <vt:lpstr>Wingdings</vt:lpstr>
      <vt:lpstr>Arial</vt:lpstr>
      <vt:lpstr>Office</vt:lpstr>
      <vt:lpstr>PowerPoint-Präsentation</vt:lpstr>
      <vt:lpstr>PowerPoint-Präsentation</vt:lpstr>
      <vt:lpstr>PHASEN EINES SPRUNGS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Annika Frei</dc:creator>
  <cp:lastModifiedBy>Kälin Petra</cp:lastModifiedBy>
  <cp:revision>23</cp:revision>
  <dcterms:created xsi:type="dcterms:W3CDTF">2026-02-16T18:00:46Z</dcterms:created>
  <dcterms:modified xsi:type="dcterms:W3CDTF">2026-02-23T15:01:21Z</dcterms:modified>
</cp:coreProperties>
</file>